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5" r:id="rId12"/>
  </p:sldIdLst>
  <p:sldSz cx="18288000" cy="10287000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Rubik" panose="020B0604020202020204" charset="-79"/>
      <p:regular r:id="rId17"/>
    </p:embeddedFont>
    <p:embeddedFont>
      <p:font typeface="Rubik Semi-Bold" panose="020B0604020202020204" charset="-79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2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4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8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035676" y="17338"/>
            <a:ext cx="10252324" cy="10252324"/>
          </a:xfrm>
          <a:custGeom>
            <a:avLst/>
            <a:gdLst/>
            <a:ahLst/>
            <a:cxnLst/>
            <a:rect l="l" t="t" r="r" b="b"/>
            <a:pathLst>
              <a:path w="10252324" h="10252324">
                <a:moveTo>
                  <a:pt x="10252324" y="10252324"/>
                </a:moveTo>
                <a:lnTo>
                  <a:pt x="0" y="10252324"/>
                </a:lnTo>
                <a:lnTo>
                  <a:pt x="0" y="0"/>
                </a:lnTo>
                <a:lnTo>
                  <a:pt x="10252324" y="0"/>
                </a:lnTo>
                <a:lnTo>
                  <a:pt x="10252324" y="10252324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6230" y="-3008828"/>
            <a:ext cx="5243810" cy="524381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8700" y="3490938"/>
            <a:ext cx="560517" cy="560517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E9DEFF"/>
          </a:solidFill>
        </p:spPr>
      </p:sp>
      <p:sp>
        <p:nvSpPr>
          <p:cNvPr id="9" name="TextBox 9"/>
          <p:cNvSpPr txBox="1"/>
          <p:nvPr/>
        </p:nvSpPr>
        <p:spPr>
          <a:xfrm>
            <a:off x="1724357" y="3475371"/>
            <a:ext cx="5243810" cy="526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34"/>
              </a:lnSpc>
            </a:pPr>
            <a:r>
              <a:rPr lang="en-US" sz="3167" dirty="0">
                <a:solidFill>
                  <a:srgbClr val="8C52FF"/>
                </a:solidFill>
                <a:latin typeface="Rubik Semi-Bold"/>
              </a:rPr>
              <a:t>Pair Perfection Presented.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640380"/>
            <a:ext cx="7765646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7200" dirty="0">
                <a:solidFill>
                  <a:srgbClr val="000000"/>
                </a:solidFill>
                <a:latin typeface="Rubik Semi-Bold"/>
              </a:rPr>
              <a:t>Task</a:t>
            </a:r>
          </a:p>
          <a:p>
            <a:pPr algn="l">
              <a:lnSpc>
                <a:spcPts val="8208"/>
              </a:lnSpc>
            </a:pPr>
            <a:r>
              <a:rPr lang="en-US" sz="7200" dirty="0">
                <a:solidFill>
                  <a:srgbClr val="33CC33"/>
                </a:solidFill>
                <a:latin typeface="Rubik Semi-Bold"/>
              </a:rPr>
              <a:t>Manager </a:t>
            </a:r>
          </a:p>
        </p:txBody>
      </p:sp>
      <p:sp>
        <p:nvSpPr>
          <p:cNvPr id="11" name="Freeform 11"/>
          <p:cNvSpPr/>
          <p:nvPr/>
        </p:nvSpPr>
        <p:spPr>
          <a:xfrm rot="7987443">
            <a:off x="13049798" y="27577"/>
            <a:ext cx="11179774" cy="3516547"/>
          </a:xfrm>
          <a:custGeom>
            <a:avLst/>
            <a:gdLst/>
            <a:ahLst/>
            <a:cxnLst/>
            <a:rect l="l" t="t" r="r" b="b"/>
            <a:pathLst>
              <a:path w="11179774" h="3516547">
                <a:moveTo>
                  <a:pt x="0" y="0"/>
                </a:moveTo>
                <a:lnTo>
                  <a:pt x="11179774" y="0"/>
                </a:lnTo>
                <a:lnTo>
                  <a:pt x="11179774" y="3516547"/>
                </a:lnTo>
                <a:lnTo>
                  <a:pt x="0" y="351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94346" y="1785850"/>
            <a:ext cx="7457084" cy="6338521"/>
          </a:xfrm>
          <a:custGeom>
            <a:avLst/>
            <a:gdLst/>
            <a:ahLst/>
            <a:cxnLst/>
            <a:rect l="l" t="t" r="r" b="b"/>
            <a:pathLst>
              <a:path w="7457084" h="6338521">
                <a:moveTo>
                  <a:pt x="0" y="0"/>
                </a:moveTo>
                <a:lnTo>
                  <a:pt x="7457084" y="0"/>
                </a:lnTo>
                <a:lnTo>
                  <a:pt x="7457084" y="6338522"/>
                </a:lnTo>
                <a:lnTo>
                  <a:pt x="0" y="6338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987443">
            <a:off x="14481197" y="-1015830"/>
            <a:ext cx="6323497" cy="1989027"/>
          </a:xfrm>
          <a:custGeom>
            <a:avLst/>
            <a:gdLst/>
            <a:ahLst/>
            <a:cxnLst/>
            <a:rect l="l" t="t" r="r" b="b"/>
            <a:pathLst>
              <a:path w="6323497" h="1989027">
                <a:moveTo>
                  <a:pt x="0" y="0"/>
                </a:moveTo>
                <a:lnTo>
                  <a:pt x="6323497" y="0"/>
                </a:lnTo>
                <a:lnTo>
                  <a:pt x="6323497" y="1989028"/>
                </a:lnTo>
                <a:lnTo>
                  <a:pt x="0" y="19890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6845367"/>
            <a:ext cx="5729076" cy="597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2800" dirty="0">
                <a:solidFill>
                  <a:srgbClr val="000000"/>
                </a:solidFill>
                <a:latin typeface="Rubik"/>
              </a:rPr>
              <a:t>Make your daily task more easier</a:t>
            </a:r>
            <a:r>
              <a:rPr lang="en-US" sz="3600" dirty="0">
                <a:solidFill>
                  <a:srgbClr val="000000"/>
                </a:solidFill>
                <a:latin typeface="Rubik"/>
              </a:rPr>
              <a:t>!</a:t>
            </a:r>
          </a:p>
        </p:txBody>
      </p:sp>
      <p:pic>
        <p:nvPicPr>
          <p:cNvPr id="18" name="Graphic 17" descr="Infinity">
            <a:extLst>
              <a:ext uri="{FF2B5EF4-FFF2-40B4-BE49-F238E27FC236}">
                <a16:creationId xmlns:a16="http://schemas.microsoft.com/office/drawing/2014/main" id="{91A3BC85-F5D2-20C0-BC87-1D21829C50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918" y="3451156"/>
            <a:ext cx="640080" cy="64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10"/>
            <a:ext cx="18288000" cy="5807693"/>
            <a:chOff x="0" y="0"/>
            <a:chExt cx="6674770" cy="2119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4769" cy="2119697"/>
            </a:xfrm>
            <a:custGeom>
              <a:avLst/>
              <a:gdLst/>
              <a:ahLst/>
              <a:cxnLst/>
              <a:rect l="l" t="t" r="r" b="b"/>
              <a:pathLst>
                <a:path w="6674769" h="2119697">
                  <a:moveTo>
                    <a:pt x="0" y="0"/>
                  </a:moveTo>
                  <a:lnTo>
                    <a:pt x="6674769" y="0"/>
                  </a:lnTo>
                  <a:lnTo>
                    <a:pt x="6674769" y="2119697"/>
                  </a:lnTo>
                  <a:lnTo>
                    <a:pt x="0" y="2119697"/>
                  </a:lnTo>
                  <a:close/>
                </a:path>
              </a:pathLst>
            </a:custGeom>
            <a:solidFill>
              <a:srgbClr val="ECF4F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776230" y="-3008828"/>
            <a:ext cx="5243810" cy="524381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6" name="Freeform 6"/>
          <p:cNvSpPr/>
          <p:nvPr/>
        </p:nvSpPr>
        <p:spPr>
          <a:xfrm rot="7987443">
            <a:off x="13415893" y="-324531"/>
            <a:ext cx="11179774" cy="3516547"/>
          </a:xfrm>
          <a:custGeom>
            <a:avLst/>
            <a:gdLst/>
            <a:ahLst/>
            <a:cxnLst/>
            <a:rect l="l" t="t" r="r" b="b"/>
            <a:pathLst>
              <a:path w="11179774" h="3516547">
                <a:moveTo>
                  <a:pt x="0" y="0"/>
                </a:moveTo>
                <a:lnTo>
                  <a:pt x="11179774" y="0"/>
                </a:lnTo>
                <a:lnTo>
                  <a:pt x="11179774" y="3516547"/>
                </a:lnTo>
                <a:lnTo>
                  <a:pt x="0" y="351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7987443">
            <a:off x="14481197" y="-1015830"/>
            <a:ext cx="6323497" cy="1989027"/>
          </a:xfrm>
          <a:custGeom>
            <a:avLst/>
            <a:gdLst/>
            <a:ahLst/>
            <a:cxnLst/>
            <a:rect l="l" t="t" r="r" b="b"/>
            <a:pathLst>
              <a:path w="6323497" h="1989027">
                <a:moveTo>
                  <a:pt x="0" y="0"/>
                </a:moveTo>
                <a:lnTo>
                  <a:pt x="6323497" y="0"/>
                </a:lnTo>
                <a:lnTo>
                  <a:pt x="6323497" y="1989028"/>
                </a:lnTo>
                <a:lnTo>
                  <a:pt x="0" y="198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12299" y="1888400"/>
            <a:ext cx="4660689" cy="1017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64"/>
              </a:lnSpc>
            </a:pPr>
            <a:r>
              <a:rPr lang="en-US" sz="5903" dirty="0">
                <a:solidFill>
                  <a:srgbClr val="000000"/>
                </a:solidFill>
                <a:latin typeface="Rubik Semi-Bold"/>
              </a:rPr>
              <a:t>Future Work</a:t>
            </a:r>
          </a:p>
        </p:txBody>
      </p:sp>
      <p:sp>
        <p:nvSpPr>
          <p:cNvPr id="58" name="Freeform 58"/>
          <p:cNvSpPr/>
          <p:nvPr/>
        </p:nvSpPr>
        <p:spPr>
          <a:xfrm>
            <a:off x="8675357" y="2835790"/>
            <a:ext cx="534572" cy="465722"/>
          </a:xfrm>
          <a:custGeom>
            <a:avLst/>
            <a:gdLst/>
            <a:ahLst/>
            <a:cxnLst/>
            <a:rect l="l" t="t" r="r" b="b"/>
            <a:pathLst>
              <a:path w="147192" h="106898">
                <a:moveTo>
                  <a:pt x="0" y="0"/>
                </a:moveTo>
                <a:lnTo>
                  <a:pt x="147192" y="0"/>
                </a:lnTo>
                <a:lnTo>
                  <a:pt x="147192" y="106898"/>
                </a:lnTo>
                <a:lnTo>
                  <a:pt x="0" y="106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6" name="Rectangle: Top Corners Snipped 75">
            <a:extLst>
              <a:ext uri="{FF2B5EF4-FFF2-40B4-BE49-F238E27FC236}">
                <a16:creationId xmlns:a16="http://schemas.microsoft.com/office/drawing/2014/main" id="{CEBBE25D-7C36-68C8-3129-8CB804BFC4F4}"/>
              </a:ext>
            </a:extLst>
          </p:cNvPr>
          <p:cNvSpPr/>
          <p:nvPr/>
        </p:nvSpPr>
        <p:spPr>
          <a:xfrm>
            <a:off x="2818919" y="5439086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Top Corners Snipped 76">
            <a:extLst>
              <a:ext uri="{FF2B5EF4-FFF2-40B4-BE49-F238E27FC236}">
                <a16:creationId xmlns:a16="http://schemas.microsoft.com/office/drawing/2014/main" id="{64CA998F-1AF5-9BAF-8FAD-EAA5F6230F00}"/>
              </a:ext>
            </a:extLst>
          </p:cNvPr>
          <p:cNvSpPr/>
          <p:nvPr/>
        </p:nvSpPr>
        <p:spPr>
          <a:xfrm>
            <a:off x="7832401" y="5436375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: Top Corners Snipped 77">
            <a:extLst>
              <a:ext uri="{FF2B5EF4-FFF2-40B4-BE49-F238E27FC236}">
                <a16:creationId xmlns:a16="http://schemas.microsoft.com/office/drawing/2014/main" id="{7751024A-D6D6-2EF7-2B18-7F13C625673B}"/>
              </a:ext>
            </a:extLst>
          </p:cNvPr>
          <p:cNvSpPr/>
          <p:nvPr/>
        </p:nvSpPr>
        <p:spPr>
          <a:xfrm>
            <a:off x="10339142" y="5462791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: Top Corners Snipped 78">
            <a:extLst>
              <a:ext uri="{FF2B5EF4-FFF2-40B4-BE49-F238E27FC236}">
                <a16:creationId xmlns:a16="http://schemas.microsoft.com/office/drawing/2014/main" id="{2A27D20D-BEF1-94E0-A547-09456977219B}"/>
              </a:ext>
            </a:extLst>
          </p:cNvPr>
          <p:cNvSpPr/>
          <p:nvPr/>
        </p:nvSpPr>
        <p:spPr>
          <a:xfrm>
            <a:off x="12861120" y="5400986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Top Corners Snipped 81">
            <a:extLst>
              <a:ext uri="{FF2B5EF4-FFF2-40B4-BE49-F238E27FC236}">
                <a16:creationId xmlns:a16="http://schemas.microsoft.com/office/drawing/2014/main" id="{C34769AA-AC67-C940-EA83-370589610551}"/>
              </a:ext>
            </a:extLst>
          </p:cNvPr>
          <p:cNvSpPr/>
          <p:nvPr/>
        </p:nvSpPr>
        <p:spPr>
          <a:xfrm>
            <a:off x="5325660" y="5400986"/>
            <a:ext cx="2209800" cy="1952314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Graphic 68" descr="Clock">
            <a:extLst>
              <a:ext uri="{FF2B5EF4-FFF2-40B4-BE49-F238E27FC236}">
                <a16:creationId xmlns:a16="http://schemas.microsoft.com/office/drawing/2014/main" id="{4EF60516-6F70-8E58-483C-62FF12A5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619" y="5958043"/>
            <a:ext cx="914400" cy="914400"/>
          </a:xfrm>
          <a:prstGeom prst="rect">
            <a:avLst/>
          </a:prstGeom>
        </p:spPr>
      </p:pic>
      <p:pic>
        <p:nvPicPr>
          <p:cNvPr id="73" name="Graphic 72" descr="Daily calendar">
            <a:extLst>
              <a:ext uri="{FF2B5EF4-FFF2-40B4-BE49-F238E27FC236}">
                <a16:creationId xmlns:a16="http://schemas.microsoft.com/office/drawing/2014/main" id="{901223DB-7DD9-5D9A-F626-93C96F8B8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86842" y="5981748"/>
            <a:ext cx="914400" cy="914400"/>
          </a:xfrm>
          <a:prstGeom prst="rect">
            <a:avLst/>
          </a:prstGeom>
        </p:spPr>
      </p:pic>
      <p:pic>
        <p:nvPicPr>
          <p:cNvPr id="71" name="Graphic 70" descr="Ringer">
            <a:extLst>
              <a:ext uri="{FF2B5EF4-FFF2-40B4-BE49-F238E27FC236}">
                <a16:creationId xmlns:a16="http://schemas.microsoft.com/office/drawing/2014/main" id="{E7FEA052-EF81-57B7-AC80-104E4E1F9A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80101" y="5955332"/>
            <a:ext cx="914400" cy="914400"/>
          </a:xfrm>
          <a:prstGeom prst="rect">
            <a:avLst/>
          </a:prstGeom>
        </p:spPr>
      </p:pic>
      <p:pic>
        <p:nvPicPr>
          <p:cNvPr id="67" name="Graphic 66" descr="Warning">
            <a:extLst>
              <a:ext uri="{FF2B5EF4-FFF2-40B4-BE49-F238E27FC236}">
                <a16:creationId xmlns:a16="http://schemas.microsoft.com/office/drawing/2014/main" id="{8C86E55F-E93B-C103-803D-DA7AD394B2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73360" y="5919943"/>
            <a:ext cx="914400" cy="914400"/>
          </a:xfrm>
          <a:prstGeom prst="rect">
            <a:avLst/>
          </a:prstGeom>
        </p:spPr>
      </p:pic>
      <p:pic>
        <p:nvPicPr>
          <p:cNvPr id="75" name="Graphic 74" descr="Network">
            <a:extLst>
              <a:ext uri="{FF2B5EF4-FFF2-40B4-BE49-F238E27FC236}">
                <a16:creationId xmlns:a16="http://schemas.microsoft.com/office/drawing/2014/main" id="{1BC8EEDD-B6A7-5900-87AC-19D6B5F13A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508820" y="5919943"/>
            <a:ext cx="914400" cy="9144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018889" y="6896148"/>
            <a:ext cx="1797408" cy="363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Task Timeline</a:t>
            </a:r>
          </a:p>
        </p:txBody>
      </p:sp>
      <p:sp>
        <p:nvSpPr>
          <p:cNvPr id="83" name="TextBox 40">
            <a:extLst>
              <a:ext uri="{FF2B5EF4-FFF2-40B4-BE49-F238E27FC236}">
                <a16:creationId xmlns:a16="http://schemas.microsoft.com/office/drawing/2014/main" id="{1798F164-D967-9E90-2758-D28F7CF4ED0C}"/>
              </a:ext>
            </a:extLst>
          </p:cNvPr>
          <p:cNvSpPr txBox="1"/>
          <p:nvPr/>
        </p:nvSpPr>
        <p:spPr>
          <a:xfrm>
            <a:off x="5348083" y="6872938"/>
            <a:ext cx="2209801" cy="363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Timeline Warning</a:t>
            </a:r>
          </a:p>
        </p:txBody>
      </p:sp>
      <p:sp>
        <p:nvSpPr>
          <p:cNvPr id="84" name="TextBox 40">
            <a:extLst>
              <a:ext uri="{FF2B5EF4-FFF2-40B4-BE49-F238E27FC236}">
                <a16:creationId xmlns:a16="http://schemas.microsoft.com/office/drawing/2014/main" id="{8AA747BB-A9DC-0F99-FA1C-E000419BAABE}"/>
              </a:ext>
            </a:extLst>
          </p:cNvPr>
          <p:cNvSpPr txBox="1"/>
          <p:nvPr/>
        </p:nvSpPr>
        <p:spPr>
          <a:xfrm>
            <a:off x="8144624" y="6873018"/>
            <a:ext cx="1596040" cy="37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Notification</a:t>
            </a:r>
          </a:p>
        </p:txBody>
      </p:sp>
      <p:sp>
        <p:nvSpPr>
          <p:cNvPr id="85" name="TextBox 40">
            <a:extLst>
              <a:ext uri="{FF2B5EF4-FFF2-40B4-BE49-F238E27FC236}">
                <a16:creationId xmlns:a16="http://schemas.microsoft.com/office/drawing/2014/main" id="{6A06367F-BEBF-116D-2C95-3835EDB73CDB}"/>
              </a:ext>
            </a:extLst>
          </p:cNvPr>
          <p:cNvSpPr txBox="1"/>
          <p:nvPr/>
        </p:nvSpPr>
        <p:spPr>
          <a:xfrm>
            <a:off x="10595788" y="6879438"/>
            <a:ext cx="1657844" cy="363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Assign Date</a:t>
            </a:r>
          </a:p>
        </p:txBody>
      </p:sp>
      <p:sp>
        <p:nvSpPr>
          <p:cNvPr id="86" name="TextBox 40">
            <a:extLst>
              <a:ext uri="{FF2B5EF4-FFF2-40B4-BE49-F238E27FC236}">
                <a16:creationId xmlns:a16="http://schemas.microsoft.com/office/drawing/2014/main" id="{E9B4C8FC-CF4D-2357-04F4-100B04578B79}"/>
              </a:ext>
            </a:extLst>
          </p:cNvPr>
          <p:cNvSpPr txBox="1"/>
          <p:nvPr/>
        </p:nvSpPr>
        <p:spPr>
          <a:xfrm>
            <a:off x="13576475" y="6848879"/>
            <a:ext cx="883139" cy="37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00" dirty="0">
                <a:solidFill>
                  <a:srgbClr val="000000">
                    <a:alpha val="28627"/>
                  </a:srgbClr>
                </a:solidFill>
                <a:latin typeface="Rubik Semi-Bold"/>
              </a:rPr>
              <a:t>Sprint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37874" y="-2643221"/>
            <a:ext cx="5243810" cy="524381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9DEFF">
                <a:alpha val="1098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092193" y="8719884"/>
            <a:ext cx="5243810" cy="524381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9DEFF">
                <a:alpha val="10980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rot="7987443">
            <a:off x="12953908" y="-729574"/>
            <a:ext cx="11179774" cy="3516547"/>
          </a:xfrm>
          <a:custGeom>
            <a:avLst/>
            <a:gdLst/>
            <a:ahLst/>
            <a:cxnLst/>
            <a:rect l="l" t="t" r="r" b="b"/>
            <a:pathLst>
              <a:path w="11179774" h="3516547">
                <a:moveTo>
                  <a:pt x="0" y="0"/>
                </a:moveTo>
                <a:lnTo>
                  <a:pt x="11179774" y="0"/>
                </a:lnTo>
                <a:lnTo>
                  <a:pt x="11179774" y="3516548"/>
                </a:lnTo>
                <a:lnTo>
                  <a:pt x="0" y="351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987443">
            <a:off x="14385307" y="-1772980"/>
            <a:ext cx="6323497" cy="1989027"/>
          </a:xfrm>
          <a:custGeom>
            <a:avLst/>
            <a:gdLst/>
            <a:ahLst/>
            <a:cxnLst/>
            <a:rect l="l" t="t" r="r" b="b"/>
            <a:pathLst>
              <a:path w="6323497" h="1989027">
                <a:moveTo>
                  <a:pt x="0" y="0"/>
                </a:moveTo>
                <a:lnTo>
                  <a:pt x="6323497" y="0"/>
                </a:lnTo>
                <a:lnTo>
                  <a:pt x="6323497" y="1989027"/>
                </a:lnTo>
                <a:lnTo>
                  <a:pt x="0" y="198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12556">
            <a:off x="-6530918" y="8023482"/>
            <a:ext cx="11179774" cy="3516547"/>
          </a:xfrm>
          <a:custGeom>
            <a:avLst/>
            <a:gdLst/>
            <a:ahLst/>
            <a:cxnLst/>
            <a:rect l="l" t="t" r="r" b="b"/>
            <a:pathLst>
              <a:path w="11179774" h="3516547">
                <a:moveTo>
                  <a:pt x="0" y="0"/>
                </a:moveTo>
                <a:lnTo>
                  <a:pt x="11179775" y="0"/>
                </a:lnTo>
                <a:lnTo>
                  <a:pt x="11179775" y="3516547"/>
                </a:lnTo>
                <a:lnTo>
                  <a:pt x="0" y="351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812556">
            <a:off x="-3106039" y="10594408"/>
            <a:ext cx="6323497" cy="1989027"/>
          </a:xfrm>
          <a:custGeom>
            <a:avLst/>
            <a:gdLst/>
            <a:ahLst/>
            <a:cxnLst/>
            <a:rect l="l" t="t" r="r" b="b"/>
            <a:pathLst>
              <a:path w="6323497" h="1989027">
                <a:moveTo>
                  <a:pt x="0" y="0"/>
                </a:moveTo>
                <a:lnTo>
                  <a:pt x="6323496" y="0"/>
                </a:lnTo>
                <a:lnTo>
                  <a:pt x="6323496" y="1989028"/>
                </a:lnTo>
                <a:lnTo>
                  <a:pt x="0" y="198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87231" y="4151630"/>
            <a:ext cx="7113538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260" dirty="0">
                <a:solidFill>
                  <a:srgbClr val="FFFFFF"/>
                </a:solidFill>
                <a:latin typeface="Rubik Semi-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19854"/>
            <a:ext cx="18288000" cy="4167146"/>
            <a:chOff x="0" y="0"/>
            <a:chExt cx="6671512" cy="1520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1520186"/>
            </a:xfrm>
            <a:custGeom>
              <a:avLst/>
              <a:gdLst/>
              <a:ahLst/>
              <a:cxnLst/>
              <a:rect l="l" t="t" r="r" b="b"/>
              <a:pathLst>
                <a:path w="6671512" h="1520186">
                  <a:moveTo>
                    <a:pt x="0" y="0"/>
                  </a:moveTo>
                  <a:lnTo>
                    <a:pt x="6671512" y="0"/>
                  </a:lnTo>
                  <a:lnTo>
                    <a:pt x="6671512" y="1520186"/>
                  </a:lnTo>
                  <a:lnTo>
                    <a:pt x="0" y="1520186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814600" y="1482113"/>
            <a:ext cx="865879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Meet our amazing team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195102-38A2-AEA3-645E-255753431508}"/>
              </a:ext>
            </a:extLst>
          </p:cNvPr>
          <p:cNvGrpSpPr/>
          <p:nvPr/>
        </p:nvGrpSpPr>
        <p:grpSpPr>
          <a:xfrm>
            <a:off x="1713271" y="3168350"/>
            <a:ext cx="4916129" cy="6034910"/>
            <a:chOff x="939466" y="3168350"/>
            <a:chExt cx="4916129" cy="6034910"/>
          </a:xfrm>
        </p:grpSpPr>
        <p:grpSp>
          <p:nvGrpSpPr>
            <p:cNvPr id="4" name="Group 4"/>
            <p:cNvGrpSpPr/>
            <p:nvPr/>
          </p:nvGrpSpPr>
          <p:grpSpPr>
            <a:xfrm>
              <a:off x="939466" y="4519610"/>
              <a:ext cx="4916129" cy="4683650"/>
              <a:chOff x="0" y="0"/>
              <a:chExt cx="2092440" cy="199349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92440" cy="1993491"/>
              </a:xfrm>
              <a:custGeom>
                <a:avLst/>
                <a:gdLst/>
                <a:ahLst/>
                <a:cxnLst/>
                <a:rect l="l" t="t" r="r" b="b"/>
                <a:pathLst>
                  <a:path w="2092440" h="1993491">
                    <a:moveTo>
                      <a:pt x="0" y="0"/>
                    </a:moveTo>
                    <a:lnTo>
                      <a:pt x="2092440" y="0"/>
                    </a:lnTo>
                    <a:lnTo>
                      <a:pt x="2092440" y="1993491"/>
                    </a:lnTo>
                    <a:lnTo>
                      <a:pt x="0" y="199349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2046265" y="3168350"/>
              <a:ext cx="2702529" cy="2702519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16391" b="-16391"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071559" y="6140338"/>
              <a:ext cx="4724400" cy="494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Rubik Semi-Bold"/>
                </a:rPr>
                <a:t>MUSFIQUR RAHMAN ZIHAD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A830FA-F9B4-57A1-036F-FAEEDCB8F5D6}"/>
              </a:ext>
            </a:extLst>
          </p:cNvPr>
          <p:cNvGrpSpPr/>
          <p:nvPr/>
        </p:nvGrpSpPr>
        <p:grpSpPr>
          <a:xfrm>
            <a:off x="6933185" y="3168350"/>
            <a:ext cx="4916129" cy="6034910"/>
            <a:chOff x="6685935" y="3223390"/>
            <a:chExt cx="4916129" cy="6034910"/>
          </a:xfrm>
        </p:grpSpPr>
        <p:grpSp>
          <p:nvGrpSpPr>
            <p:cNvPr id="8" name="Group 8"/>
            <p:cNvGrpSpPr/>
            <p:nvPr/>
          </p:nvGrpSpPr>
          <p:grpSpPr>
            <a:xfrm>
              <a:off x="6685935" y="4574650"/>
              <a:ext cx="4916129" cy="4683650"/>
              <a:chOff x="0" y="0"/>
              <a:chExt cx="2092440" cy="199349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92440" cy="1993491"/>
              </a:xfrm>
              <a:custGeom>
                <a:avLst/>
                <a:gdLst/>
                <a:ahLst/>
                <a:cxnLst/>
                <a:rect l="l" t="t" r="r" b="b"/>
                <a:pathLst>
                  <a:path w="2092440" h="1993491">
                    <a:moveTo>
                      <a:pt x="0" y="0"/>
                    </a:moveTo>
                    <a:lnTo>
                      <a:pt x="2092440" y="0"/>
                    </a:lnTo>
                    <a:lnTo>
                      <a:pt x="2092440" y="1993491"/>
                    </a:lnTo>
                    <a:lnTo>
                      <a:pt x="0" y="199349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7792735" y="3223390"/>
              <a:ext cx="2702529" cy="2702519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6685935" y="6195378"/>
              <a:ext cx="4800601" cy="494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Rubik Semi-Bold"/>
                </a:rPr>
                <a:t>MD.ABDUL HAMIM LEON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419963" y="6753844"/>
            <a:ext cx="3886200" cy="347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44" dirty="0">
                <a:solidFill>
                  <a:srgbClr val="8C52FF"/>
                </a:solidFill>
                <a:latin typeface="Rubik"/>
              </a:rPr>
              <a:t>DEVELOPER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51066" y="971550"/>
            <a:ext cx="538586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624">
                <a:solidFill>
                  <a:srgbClr val="8C52FF"/>
                </a:solidFill>
                <a:latin typeface="Rubik"/>
              </a:rPr>
              <a:t>OUR TEAM</a:t>
            </a:r>
          </a:p>
        </p:txBody>
      </p:sp>
      <p:sp>
        <p:nvSpPr>
          <p:cNvPr id="24" name="AutoShape 24"/>
          <p:cNvSpPr/>
          <p:nvPr/>
        </p:nvSpPr>
        <p:spPr>
          <a:xfrm>
            <a:off x="3477837" y="7277100"/>
            <a:ext cx="1770452" cy="0"/>
          </a:xfrm>
          <a:prstGeom prst="line">
            <a:avLst/>
          </a:prstGeom>
          <a:ln w="9525" cap="flat">
            <a:solidFill>
              <a:srgbClr val="000000">
                <a:alpha val="4392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AutoShape 25"/>
          <p:cNvSpPr/>
          <p:nvPr/>
        </p:nvSpPr>
        <p:spPr>
          <a:xfrm>
            <a:off x="8506023" y="7277100"/>
            <a:ext cx="1770452" cy="0"/>
          </a:xfrm>
          <a:prstGeom prst="line">
            <a:avLst/>
          </a:prstGeom>
          <a:ln w="9525" cap="flat">
            <a:solidFill>
              <a:srgbClr val="000000">
                <a:alpha val="4392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TextBox 27"/>
          <p:cNvSpPr txBox="1"/>
          <p:nvPr/>
        </p:nvSpPr>
        <p:spPr>
          <a:xfrm>
            <a:off x="7199723" y="7436956"/>
            <a:ext cx="4267523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Will work with </a:t>
            </a:r>
            <a:r>
              <a:rPr lang="en-US" sz="1599" dirty="0">
                <a:solidFill>
                  <a:srgbClr val="FF0000">
                    <a:alpha val="80000"/>
                  </a:srgbClr>
                </a:solidFill>
                <a:latin typeface="Open Sans"/>
              </a:rPr>
              <a:t>Android</a:t>
            </a: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 in this Project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73802" y="7402587"/>
            <a:ext cx="4267523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Will work with </a:t>
            </a:r>
            <a:r>
              <a:rPr lang="en-US" sz="1599" dirty="0">
                <a:solidFill>
                  <a:srgbClr val="FF0000">
                    <a:alpha val="80000"/>
                  </a:srgbClr>
                </a:solidFill>
                <a:latin typeface="Open Sans"/>
              </a:rPr>
              <a:t>Web</a:t>
            </a: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 in this project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3E31DBD5-CA7C-5D0D-A9B9-E197AC7C250D}"/>
              </a:ext>
            </a:extLst>
          </p:cNvPr>
          <p:cNvSpPr txBox="1"/>
          <p:nvPr/>
        </p:nvSpPr>
        <p:spPr>
          <a:xfrm>
            <a:off x="7448149" y="6791606"/>
            <a:ext cx="3886200" cy="347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44" dirty="0">
                <a:solidFill>
                  <a:srgbClr val="8C52FF"/>
                </a:solidFill>
                <a:latin typeface="Rubik"/>
              </a:rPr>
              <a:t>DEVELOPER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3589B4-AE13-0224-7E68-8B7578B14B93}"/>
              </a:ext>
            </a:extLst>
          </p:cNvPr>
          <p:cNvGrpSpPr/>
          <p:nvPr/>
        </p:nvGrpSpPr>
        <p:grpSpPr>
          <a:xfrm>
            <a:off x="12153099" y="3176633"/>
            <a:ext cx="4916129" cy="6034910"/>
            <a:chOff x="12547933" y="3168350"/>
            <a:chExt cx="4916129" cy="6034910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0959AD64-5D0E-F743-0FCF-BA9BA2CB1D29}"/>
                </a:ext>
              </a:extLst>
            </p:cNvPr>
            <p:cNvGrpSpPr/>
            <p:nvPr/>
          </p:nvGrpSpPr>
          <p:grpSpPr>
            <a:xfrm>
              <a:off x="12547933" y="4519610"/>
              <a:ext cx="4916129" cy="4683650"/>
              <a:chOff x="0" y="0"/>
              <a:chExt cx="2092440" cy="1993491"/>
            </a:xfrm>
          </p:grpSpPr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644DEB4F-C2DA-8172-4015-0D34BF2E975D}"/>
                  </a:ext>
                </a:extLst>
              </p:cNvPr>
              <p:cNvSpPr/>
              <p:nvPr/>
            </p:nvSpPr>
            <p:spPr>
              <a:xfrm>
                <a:off x="0" y="0"/>
                <a:ext cx="2092440" cy="1993491"/>
              </a:xfrm>
              <a:custGeom>
                <a:avLst/>
                <a:gdLst/>
                <a:ahLst/>
                <a:cxnLst/>
                <a:rect l="l" t="t" r="r" b="b"/>
                <a:pathLst>
                  <a:path w="2092440" h="1993491">
                    <a:moveTo>
                      <a:pt x="0" y="0"/>
                    </a:moveTo>
                    <a:lnTo>
                      <a:pt x="2092440" y="0"/>
                    </a:lnTo>
                    <a:lnTo>
                      <a:pt x="2092440" y="1993491"/>
                    </a:lnTo>
                    <a:lnTo>
                      <a:pt x="0" y="199349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F64447EC-FC9E-9E18-FF5F-2428A51CB5DA}"/>
                </a:ext>
              </a:extLst>
            </p:cNvPr>
            <p:cNvGrpSpPr/>
            <p:nvPr/>
          </p:nvGrpSpPr>
          <p:grpSpPr>
            <a:xfrm>
              <a:off x="13654733" y="3168350"/>
              <a:ext cx="2702529" cy="2702519"/>
              <a:chOff x="0" y="0"/>
              <a:chExt cx="6350000" cy="6349975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0287FD23-E9B5-4CC9-63FE-A99F93586AF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16667" b="-16667"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86D38458-F3FF-A956-EEBC-E2E43EEEE6A2}"/>
                </a:ext>
              </a:extLst>
            </p:cNvPr>
            <p:cNvSpPr txBox="1"/>
            <p:nvPr/>
          </p:nvSpPr>
          <p:spPr>
            <a:xfrm>
              <a:off x="12547933" y="6140338"/>
              <a:ext cx="4800601" cy="4948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Rubik Semi-Bold"/>
                </a:rPr>
                <a:t>MD. RUBEL MIAN</a:t>
              </a:r>
            </a:p>
          </p:txBody>
        </p:sp>
      </p:grpSp>
      <p:sp>
        <p:nvSpPr>
          <p:cNvPr id="29" name="TextBox 20">
            <a:extLst>
              <a:ext uri="{FF2B5EF4-FFF2-40B4-BE49-F238E27FC236}">
                <a16:creationId xmlns:a16="http://schemas.microsoft.com/office/drawing/2014/main" id="{F87846AD-A7BB-7876-98DB-EAF6959B8BA4}"/>
              </a:ext>
            </a:extLst>
          </p:cNvPr>
          <p:cNvSpPr txBox="1"/>
          <p:nvPr/>
        </p:nvSpPr>
        <p:spPr>
          <a:xfrm>
            <a:off x="12668063" y="6718943"/>
            <a:ext cx="3886200" cy="347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44" dirty="0">
                <a:solidFill>
                  <a:srgbClr val="8C52FF"/>
                </a:solidFill>
                <a:latin typeface="Rubik"/>
              </a:rPr>
              <a:t>DEVELOPER</a:t>
            </a:r>
          </a:p>
        </p:txBody>
      </p:sp>
      <p:sp>
        <p:nvSpPr>
          <p:cNvPr id="33" name="AutoShape 25">
            <a:extLst>
              <a:ext uri="{FF2B5EF4-FFF2-40B4-BE49-F238E27FC236}">
                <a16:creationId xmlns:a16="http://schemas.microsoft.com/office/drawing/2014/main" id="{E71ECF1D-9090-7D13-22F8-72720C3E01F6}"/>
              </a:ext>
            </a:extLst>
          </p:cNvPr>
          <p:cNvSpPr/>
          <p:nvPr/>
        </p:nvSpPr>
        <p:spPr>
          <a:xfrm>
            <a:off x="13725937" y="7252252"/>
            <a:ext cx="1770452" cy="0"/>
          </a:xfrm>
          <a:prstGeom prst="line">
            <a:avLst/>
          </a:prstGeom>
          <a:ln w="9525" cap="flat">
            <a:solidFill>
              <a:srgbClr val="000000">
                <a:alpha val="4392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69685337-9274-041F-C710-9CE432C0D479}"/>
              </a:ext>
            </a:extLst>
          </p:cNvPr>
          <p:cNvSpPr txBox="1"/>
          <p:nvPr/>
        </p:nvSpPr>
        <p:spPr>
          <a:xfrm>
            <a:off x="12286740" y="7432462"/>
            <a:ext cx="4267523" cy="2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Will work with </a:t>
            </a:r>
            <a:r>
              <a:rPr lang="en-US" sz="1599" dirty="0">
                <a:solidFill>
                  <a:srgbClr val="FF0000">
                    <a:alpha val="80000"/>
                  </a:srgbClr>
                </a:solidFill>
                <a:latin typeface="Open Sans"/>
              </a:rPr>
              <a:t>IOS</a:t>
            </a:r>
            <a:r>
              <a:rPr lang="en-US" sz="1599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 in this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96543">
            <a:off x="-5422555" y="2976739"/>
            <a:ext cx="12902509" cy="4058426"/>
          </a:xfrm>
          <a:custGeom>
            <a:avLst/>
            <a:gdLst/>
            <a:ahLst/>
            <a:cxnLst/>
            <a:rect l="l" t="t" r="r" b="b"/>
            <a:pathLst>
              <a:path w="12902509" h="4058426">
                <a:moveTo>
                  <a:pt x="0" y="0"/>
                </a:moveTo>
                <a:lnTo>
                  <a:pt x="12902510" y="0"/>
                </a:lnTo>
                <a:lnTo>
                  <a:pt x="12902510" y="4058425"/>
                </a:lnTo>
                <a:lnTo>
                  <a:pt x="0" y="4058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96543">
            <a:off x="-260861" y="3060448"/>
            <a:ext cx="7297909" cy="2295524"/>
          </a:xfrm>
          <a:custGeom>
            <a:avLst/>
            <a:gdLst/>
            <a:ahLst/>
            <a:cxnLst/>
            <a:rect l="l" t="t" r="r" b="b"/>
            <a:pathLst>
              <a:path w="7297909" h="2295524">
                <a:moveTo>
                  <a:pt x="0" y="0"/>
                </a:moveTo>
                <a:lnTo>
                  <a:pt x="7297909" y="0"/>
                </a:lnTo>
                <a:lnTo>
                  <a:pt x="7297909" y="2295524"/>
                </a:lnTo>
                <a:lnTo>
                  <a:pt x="0" y="229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94464" y="6580970"/>
            <a:ext cx="9078745" cy="140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A user can organize his/her daily tasks through this software. Not only that, he can update and delete his task’s deadline, task’s notification, task’s status through it. Also the user can manage his profile.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8994D-E5D6-FF4A-30CC-3C7C81F945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095" y="-571500"/>
            <a:ext cx="7124700" cy="71247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25E232-4089-ED74-44EE-AAF1C05DC28D}"/>
              </a:ext>
            </a:extLst>
          </p:cNvPr>
          <p:cNvSpPr/>
          <p:nvPr/>
        </p:nvSpPr>
        <p:spPr>
          <a:xfrm>
            <a:off x="1776282" y="6134100"/>
            <a:ext cx="4724400" cy="2667000"/>
          </a:xfrm>
          <a:prstGeom prst="round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2433113" y="6637885"/>
            <a:ext cx="5385868" cy="165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Project</a:t>
            </a:r>
          </a:p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Overview</a:t>
            </a: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C3B5BFE1-5151-6ECD-BB96-791084CD08CE}"/>
              </a:ext>
            </a:extLst>
          </p:cNvPr>
          <p:cNvSpPr/>
          <p:nvPr/>
        </p:nvSpPr>
        <p:spPr>
          <a:xfrm>
            <a:off x="7475364" y="6391144"/>
            <a:ext cx="838200" cy="1782214"/>
          </a:xfrm>
          <a:prstGeom prst="halfFrame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859636" cy="10287000"/>
            <a:chOff x="0" y="0"/>
            <a:chExt cx="140800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8006" cy="3752726"/>
            </a:xfrm>
            <a:custGeom>
              <a:avLst/>
              <a:gdLst/>
              <a:ahLst/>
              <a:cxnLst/>
              <a:rect l="l" t="t" r="r" b="b"/>
              <a:pathLst>
                <a:path w="1408006" h="3752726">
                  <a:moveTo>
                    <a:pt x="0" y="0"/>
                  </a:moveTo>
                  <a:lnTo>
                    <a:pt x="1408006" y="0"/>
                  </a:lnTo>
                  <a:lnTo>
                    <a:pt x="14080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1340907" y="4458036"/>
            <a:ext cx="6224696" cy="5164636"/>
          </a:xfrm>
          <a:custGeom>
            <a:avLst/>
            <a:gdLst/>
            <a:ahLst/>
            <a:cxnLst/>
            <a:rect l="l" t="t" r="r" b="b"/>
            <a:pathLst>
              <a:path w="6224696" h="5164636">
                <a:moveTo>
                  <a:pt x="6224696" y="0"/>
                </a:moveTo>
                <a:lnTo>
                  <a:pt x="0" y="0"/>
                </a:lnTo>
                <a:lnTo>
                  <a:pt x="0" y="5164636"/>
                </a:lnTo>
                <a:lnTo>
                  <a:pt x="6224696" y="5164636"/>
                </a:lnTo>
                <a:lnTo>
                  <a:pt x="6224696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667189"/>
            <a:ext cx="5017449" cy="3344966"/>
          </a:xfrm>
          <a:custGeom>
            <a:avLst/>
            <a:gdLst/>
            <a:ahLst/>
            <a:cxnLst/>
            <a:rect l="l" t="t" r="r" b="b"/>
            <a:pathLst>
              <a:path w="5017449" h="3344966">
                <a:moveTo>
                  <a:pt x="5017449" y="0"/>
                </a:moveTo>
                <a:lnTo>
                  <a:pt x="0" y="0"/>
                </a:lnTo>
                <a:lnTo>
                  <a:pt x="0" y="3344966"/>
                </a:lnTo>
                <a:lnTo>
                  <a:pt x="5017449" y="3344966"/>
                </a:lnTo>
                <a:lnTo>
                  <a:pt x="5017449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5000" b="-2500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20941" y="3178415"/>
            <a:ext cx="2089323" cy="2089323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653192" y="1492958"/>
            <a:ext cx="8253808" cy="2518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To Develop an</a:t>
            </a:r>
          </a:p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User-Friendly Software For All Types of Users.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3192" y="971550"/>
            <a:ext cx="538586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24" dirty="0">
                <a:solidFill>
                  <a:srgbClr val="8C52FF"/>
                </a:solidFill>
                <a:latin typeface="Rubik"/>
              </a:rPr>
              <a:t>WHAT WE AIM FOR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53192" y="4994851"/>
            <a:ext cx="7606108" cy="444945"/>
            <a:chOff x="0" y="0"/>
            <a:chExt cx="10141477" cy="5932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Optimized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53192" y="6573752"/>
            <a:ext cx="7606108" cy="444945"/>
            <a:chOff x="0" y="0"/>
            <a:chExt cx="10141477" cy="5932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Responsive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53192" y="8152654"/>
            <a:ext cx="7606108" cy="444945"/>
            <a:chOff x="0" y="0"/>
            <a:chExt cx="10141477" cy="5932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Memory Management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6D67805-02D4-B762-F73E-E88571A3F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18" y="1782412"/>
            <a:ext cx="4905367" cy="4905367"/>
          </a:xfrm>
          <a:prstGeom prst="rect">
            <a:avLst/>
          </a:prstGeom>
        </p:spPr>
      </p:pic>
      <p:grpSp>
        <p:nvGrpSpPr>
          <p:cNvPr id="33" name="Group 16">
            <a:extLst>
              <a:ext uri="{FF2B5EF4-FFF2-40B4-BE49-F238E27FC236}">
                <a16:creationId xmlns:a16="http://schemas.microsoft.com/office/drawing/2014/main" id="{52677B2F-557B-3AD3-0452-A68B8FA7DC92}"/>
              </a:ext>
            </a:extLst>
          </p:cNvPr>
          <p:cNvGrpSpPr/>
          <p:nvPr/>
        </p:nvGrpSpPr>
        <p:grpSpPr>
          <a:xfrm>
            <a:off x="13803893" y="4994851"/>
            <a:ext cx="7606108" cy="444945"/>
            <a:chOff x="0" y="0"/>
            <a:chExt cx="10141477" cy="593260"/>
          </a:xfrm>
        </p:grpSpPr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FD24C0D-5366-2EE5-B3AE-921BCF154BC2}"/>
                </a:ext>
              </a:extLst>
            </p:cNvPr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17F614E5-1F1C-05BD-BE50-BACF60B0965E}"/>
                </a:ext>
              </a:extLst>
            </p:cNvPr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Network &amp; Data Optimized</a:t>
              </a:r>
            </a:p>
          </p:txBody>
        </p:sp>
      </p:grpSp>
      <p:grpSp>
        <p:nvGrpSpPr>
          <p:cNvPr id="36" name="Group 16">
            <a:extLst>
              <a:ext uri="{FF2B5EF4-FFF2-40B4-BE49-F238E27FC236}">
                <a16:creationId xmlns:a16="http://schemas.microsoft.com/office/drawing/2014/main" id="{B4732154-AE23-3F37-EB03-E09FCB466427}"/>
              </a:ext>
            </a:extLst>
          </p:cNvPr>
          <p:cNvGrpSpPr/>
          <p:nvPr/>
        </p:nvGrpSpPr>
        <p:grpSpPr>
          <a:xfrm>
            <a:off x="13803893" y="6568563"/>
            <a:ext cx="7606108" cy="444945"/>
            <a:chOff x="0" y="0"/>
            <a:chExt cx="10141477" cy="593260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4E4D69E4-9E7E-06C6-10A4-A2B71B711431}"/>
                </a:ext>
              </a:extLst>
            </p:cNvPr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DF3CAF47-CD1D-1AA6-740F-DF8D686F06AF}"/>
                </a:ext>
              </a:extLst>
            </p:cNvPr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Minimize Rebuilds</a:t>
              </a:r>
            </a:p>
          </p:txBody>
        </p:sp>
      </p:grpSp>
      <p:grpSp>
        <p:nvGrpSpPr>
          <p:cNvPr id="39" name="Group 16">
            <a:extLst>
              <a:ext uri="{FF2B5EF4-FFF2-40B4-BE49-F238E27FC236}">
                <a16:creationId xmlns:a16="http://schemas.microsoft.com/office/drawing/2014/main" id="{8A21D36B-49FF-7988-F9D2-C9B3616F8B56}"/>
              </a:ext>
            </a:extLst>
          </p:cNvPr>
          <p:cNvGrpSpPr/>
          <p:nvPr/>
        </p:nvGrpSpPr>
        <p:grpSpPr>
          <a:xfrm>
            <a:off x="13803893" y="8152654"/>
            <a:ext cx="7606108" cy="444945"/>
            <a:chOff x="0" y="0"/>
            <a:chExt cx="10141477" cy="593260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D38FBE2B-A2D8-71FA-AD7F-F25FFFCC6C04}"/>
                </a:ext>
              </a:extLst>
            </p:cNvPr>
            <p:cNvSpPr/>
            <p:nvPr/>
          </p:nvSpPr>
          <p:spPr>
            <a:xfrm>
              <a:off x="0" y="0"/>
              <a:ext cx="623663" cy="593260"/>
            </a:xfrm>
            <a:custGeom>
              <a:avLst/>
              <a:gdLst/>
              <a:ahLst/>
              <a:cxnLst/>
              <a:rect l="l" t="t" r="r" b="b"/>
              <a:pathLst>
                <a:path w="623663" h="593260">
                  <a:moveTo>
                    <a:pt x="0" y="0"/>
                  </a:moveTo>
                  <a:lnTo>
                    <a:pt x="623663" y="0"/>
                  </a:lnTo>
                  <a:lnTo>
                    <a:pt x="623663" y="593260"/>
                  </a:lnTo>
                  <a:lnTo>
                    <a:pt x="0" y="593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8A60BE08-E417-4E76-3AA9-D9B76EBF830D}"/>
                </a:ext>
              </a:extLst>
            </p:cNvPr>
            <p:cNvSpPr txBox="1"/>
            <p:nvPr/>
          </p:nvSpPr>
          <p:spPr>
            <a:xfrm>
              <a:off x="927060" y="720"/>
              <a:ext cx="9214417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00" dirty="0">
                  <a:solidFill>
                    <a:srgbClr val="000000"/>
                  </a:solidFill>
                  <a:latin typeface="Rubik Semi-Bold"/>
                </a:rPr>
                <a:t>Always Maintain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28364" y="0"/>
            <a:ext cx="3859636" cy="10287000"/>
            <a:chOff x="0" y="0"/>
            <a:chExt cx="140800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8006" cy="3752726"/>
            </a:xfrm>
            <a:custGeom>
              <a:avLst/>
              <a:gdLst/>
              <a:ahLst/>
              <a:cxnLst/>
              <a:rect l="l" t="t" r="r" b="b"/>
              <a:pathLst>
                <a:path w="1408006" h="3752726">
                  <a:moveTo>
                    <a:pt x="0" y="0"/>
                  </a:moveTo>
                  <a:lnTo>
                    <a:pt x="1408006" y="0"/>
                  </a:lnTo>
                  <a:lnTo>
                    <a:pt x="14080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597428" y="2603654"/>
            <a:ext cx="5661872" cy="7683346"/>
          </a:xfrm>
          <a:custGeom>
            <a:avLst/>
            <a:gdLst/>
            <a:ahLst/>
            <a:cxnLst/>
            <a:rect l="l" t="t" r="r" b="b"/>
            <a:pathLst>
              <a:path w="5661872" h="7683346">
                <a:moveTo>
                  <a:pt x="0" y="0"/>
                </a:moveTo>
                <a:lnTo>
                  <a:pt x="5661872" y="0"/>
                </a:lnTo>
                <a:lnTo>
                  <a:pt x="5661872" y="7683346"/>
                </a:lnTo>
                <a:lnTo>
                  <a:pt x="0" y="76833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851" r="-178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40907" y="1857582"/>
            <a:ext cx="699173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Multi Platform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0906" y="1336174"/>
            <a:ext cx="6583893" cy="404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24" dirty="0">
                <a:solidFill>
                  <a:srgbClr val="8C52FF"/>
                </a:solidFill>
                <a:latin typeface="Rubik"/>
              </a:rPr>
              <a:t>PLATFORMS OF OUR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0907" y="3046597"/>
            <a:ext cx="7606108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Presentations are communication tools that can be used as lectures, speeches, reports, and more. It all depends on the purpose.</a:t>
            </a:r>
          </a:p>
        </p:txBody>
      </p:sp>
      <p:sp>
        <p:nvSpPr>
          <p:cNvPr id="8" name="Freeform 8"/>
          <p:cNvSpPr/>
          <p:nvPr/>
        </p:nvSpPr>
        <p:spPr>
          <a:xfrm>
            <a:off x="1340906" y="4140761"/>
            <a:ext cx="914400" cy="1280160"/>
          </a:xfrm>
          <a:custGeom>
            <a:avLst/>
            <a:gdLst/>
            <a:ahLst/>
            <a:cxnLst/>
            <a:rect l="l" t="t" r="r" b="b"/>
            <a:pathLst>
              <a:path w="735143" h="891083">
                <a:moveTo>
                  <a:pt x="0" y="0"/>
                </a:moveTo>
                <a:lnTo>
                  <a:pt x="735143" y="0"/>
                </a:lnTo>
                <a:lnTo>
                  <a:pt x="735143" y="891082"/>
                </a:lnTo>
                <a:lnTo>
                  <a:pt x="0" y="891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340907" y="5587552"/>
            <a:ext cx="3358866" cy="33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ubik Semi-Bold"/>
              </a:rPr>
              <a:t>Web Platform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0907" y="6035553"/>
            <a:ext cx="3495866" cy="28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600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Initial Launch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51148" y="5590395"/>
            <a:ext cx="4091787" cy="33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ubik Semi-Bold"/>
              </a:rPr>
              <a:t>Android Platform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39392" y="8501594"/>
            <a:ext cx="3495866" cy="28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600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Future Launch</a:t>
            </a:r>
          </a:p>
        </p:txBody>
      </p:sp>
      <p:pic>
        <p:nvPicPr>
          <p:cNvPr id="21" name="Graphic 20" descr="Smart Phone">
            <a:extLst>
              <a:ext uri="{FF2B5EF4-FFF2-40B4-BE49-F238E27FC236}">
                <a16:creationId xmlns:a16="http://schemas.microsoft.com/office/drawing/2014/main" id="{B60E712B-92FB-C3A2-1F49-B07A14920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61" y="4140761"/>
            <a:ext cx="1282651" cy="1282651"/>
          </a:xfrm>
          <a:prstGeom prst="rect">
            <a:avLst/>
          </a:prstGeom>
        </p:spPr>
      </p:pic>
      <p:pic>
        <p:nvPicPr>
          <p:cNvPr id="12" name="Graphic 11" descr="Apple">
            <a:extLst>
              <a:ext uri="{FF2B5EF4-FFF2-40B4-BE49-F238E27FC236}">
                <a16:creationId xmlns:a16="http://schemas.microsoft.com/office/drawing/2014/main" id="{3AC2B93D-1AE7-0FA6-C1BD-8CA1D006F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691" y="6667500"/>
            <a:ext cx="1280160" cy="1280160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C203354D-F8E8-09C6-8B3B-98018A68DD22}"/>
              </a:ext>
            </a:extLst>
          </p:cNvPr>
          <p:cNvSpPr txBox="1"/>
          <p:nvPr/>
        </p:nvSpPr>
        <p:spPr>
          <a:xfrm>
            <a:off x="3739392" y="8078792"/>
            <a:ext cx="4091787" cy="33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ubik Semi-Bold"/>
              </a:rPr>
              <a:t>IOS Platform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0253905E-233D-D87D-7333-04DBBFCD9A6E}"/>
              </a:ext>
            </a:extLst>
          </p:cNvPr>
          <p:cNvSpPr txBox="1"/>
          <p:nvPr/>
        </p:nvSpPr>
        <p:spPr>
          <a:xfrm>
            <a:off x="5487325" y="6013197"/>
            <a:ext cx="3495866" cy="28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600" dirty="0">
                <a:solidFill>
                  <a:srgbClr val="000000">
                    <a:alpha val="80000"/>
                  </a:srgbClr>
                </a:solidFill>
                <a:latin typeface="Open Sans"/>
              </a:rPr>
              <a:t>Initial Launch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01068"/>
            <a:ext cx="18288000" cy="3585932"/>
            <a:chOff x="0" y="0"/>
            <a:chExt cx="6671512" cy="1308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1308158"/>
            </a:xfrm>
            <a:custGeom>
              <a:avLst/>
              <a:gdLst/>
              <a:ahLst/>
              <a:cxnLst/>
              <a:rect l="l" t="t" r="r" b="b"/>
              <a:pathLst>
                <a:path w="6671512" h="1308158">
                  <a:moveTo>
                    <a:pt x="0" y="0"/>
                  </a:moveTo>
                  <a:lnTo>
                    <a:pt x="6671512" y="0"/>
                  </a:lnTo>
                  <a:lnTo>
                    <a:pt x="6671512" y="1308158"/>
                  </a:lnTo>
                  <a:lnTo>
                    <a:pt x="0" y="1308158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28368" y="1028700"/>
            <a:ext cx="8259632" cy="6289776"/>
            <a:chOff x="0" y="0"/>
            <a:chExt cx="2201081" cy="167614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201081" cy="1676141"/>
            </a:xfrm>
            <a:custGeom>
              <a:avLst/>
              <a:gdLst/>
              <a:ahLst/>
              <a:cxnLst/>
              <a:rect l="l" t="t" r="r" b="b"/>
              <a:pathLst>
                <a:path w="2201081" h="1676141">
                  <a:moveTo>
                    <a:pt x="0" y="0"/>
                  </a:moveTo>
                  <a:lnTo>
                    <a:pt x="2201081" y="0"/>
                  </a:lnTo>
                  <a:lnTo>
                    <a:pt x="2201081" y="1676141"/>
                  </a:lnTo>
                  <a:lnTo>
                    <a:pt x="0" y="1676141"/>
                  </a:lnTo>
                  <a:close/>
                </a:path>
              </a:pathLst>
            </a:custGeom>
            <a:grpFill/>
          </p:spPr>
        </p:sp>
      </p:grpSp>
      <p:sp>
        <p:nvSpPr>
          <p:cNvPr id="11" name="TextBox 11"/>
          <p:cNvSpPr txBox="1"/>
          <p:nvPr/>
        </p:nvSpPr>
        <p:spPr>
          <a:xfrm>
            <a:off x="1028776" y="2440926"/>
            <a:ext cx="699173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Web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76" y="1919519"/>
            <a:ext cx="538586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24" dirty="0">
                <a:solidFill>
                  <a:srgbClr val="8C52FF"/>
                </a:solidFill>
                <a:latin typeface="Rubik"/>
              </a:rPr>
              <a:t>WORK FLOW OF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6A3C6A3-F2B8-A218-BA1B-CA53FF39B686}"/>
              </a:ext>
            </a:extLst>
          </p:cNvPr>
          <p:cNvSpPr/>
          <p:nvPr/>
        </p:nvSpPr>
        <p:spPr>
          <a:xfrm>
            <a:off x="7737898" y="6072087"/>
            <a:ext cx="1752600" cy="2308821"/>
          </a:xfrm>
          <a:prstGeom prst="round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Rubik Semi-Bold" panose="020B0604020202020204" charset="-79"/>
              <a:cs typeface="Rubik Semi-Bold" panose="020B0604020202020204" charset="-79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7C4A79-535C-AC60-7219-9432A16D5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17" y="6690716"/>
            <a:ext cx="1071563" cy="1071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E3A29A2-A1AE-C72C-787B-3CBF8B6F2948}"/>
              </a:ext>
            </a:extLst>
          </p:cNvPr>
          <p:cNvGrpSpPr/>
          <p:nvPr/>
        </p:nvGrpSpPr>
        <p:grpSpPr>
          <a:xfrm>
            <a:off x="1028776" y="4917326"/>
            <a:ext cx="1752600" cy="2308821"/>
            <a:chOff x="1028776" y="4917326"/>
            <a:chExt cx="1752600" cy="23088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13C95D-504A-14EE-D7D4-7490ED7E134E}"/>
                </a:ext>
              </a:extLst>
            </p:cNvPr>
            <p:cNvSpPr/>
            <p:nvPr/>
          </p:nvSpPr>
          <p:spPr>
            <a:xfrm>
              <a:off x="1028776" y="4917326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FF5437F-DC46-DE1C-54C6-DB3A9C9E2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152" y="5536812"/>
              <a:ext cx="1069848" cy="106984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4A172C-28B3-2B1E-8D8D-DF84BFF443B9}"/>
              </a:ext>
            </a:extLst>
          </p:cNvPr>
          <p:cNvGrpSpPr/>
          <p:nvPr/>
        </p:nvGrpSpPr>
        <p:grpSpPr>
          <a:xfrm>
            <a:off x="3276240" y="6164065"/>
            <a:ext cx="1752600" cy="2308821"/>
            <a:chOff x="3276240" y="6164065"/>
            <a:chExt cx="1752600" cy="230882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6518992-B25F-6C3F-E5CE-FA34DB06B493}"/>
                </a:ext>
              </a:extLst>
            </p:cNvPr>
            <p:cNvSpPr/>
            <p:nvPr/>
          </p:nvSpPr>
          <p:spPr>
            <a:xfrm>
              <a:off x="3276240" y="6164065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809F469-6A2C-3F76-D1B7-CC541DE85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662" y="6783551"/>
              <a:ext cx="1711757" cy="106984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ECDBAD-7039-C99A-4B0E-FC5F62AA5BAB}"/>
              </a:ext>
            </a:extLst>
          </p:cNvPr>
          <p:cNvGrpSpPr/>
          <p:nvPr/>
        </p:nvGrpSpPr>
        <p:grpSpPr>
          <a:xfrm>
            <a:off x="5508150" y="4917325"/>
            <a:ext cx="1752600" cy="2308821"/>
            <a:chOff x="5508150" y="4917325"/>
            <a:chExt cx="1752600" cy="230882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FF2E236-F483-8ED8-A97B-2A8B492584D9}"/>
                </a:ext>
              </a:extLst>
            </p:cNvPr>
            <p:cNvSpPr/>
            <p:nvPr/>
          </p:nvSpPr>
          <p:spPr>
            <a:xfrm>
              <a:off x="5508150" y="4917325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514810C-6959-949B-3FDE-3ED4B67ED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572" y="5536811"/>
              <a:ext cx="1711757" cy="1069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01068"/>
            <a:ext cx="18288000" cy="3585932"/>
            <a:chOff x="0" y="0"/>
            <a:chExt cx="6671512" cy="1308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1308158"/>
            </a:xfrm>
            <a:custGeom>
              <a:avLst/>
              <a:gdLst/>
              <a:ahLst/>
              <a:cxnLst/>
              <a:rect l="l" t="t" r="r" b="b"/>
              <a:pathLst>
                <a:path w="6671512" h="1308158">
                  <a:moveTo>
                    <a:pt x="0" y="0"/>
                  </a:moveTo>
                  <a:lnTo>
                    <a:pt x="6671512" y="0"/>
                  </a:lnTo>
                  <a:lnTo>
                    <a:pt x="6671512" y="1308158"/>
                  </a:lnTo>
                  <a:lnTo>
                    <a:pt x="0" y="1308158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28368" y="1028700"/>
            <a:ext cx="8259632" cy="6289776"/>
            <a:chOff x="0" y="0"/>
            <a:chExt cx="2201081" cy="167614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201081" cy="1676141"/>
            </a:xfrm>
            <a:custGeom>
              <a:avLst/>
              <a:gdLst/>
              <a:ahLst/>
              <a:cxnLst/>
              <a:rect l="l" t="t" r="r" b="b"/>
              <a:pathLst>
                <a:path w="2201081" h="1676141">
                  <a:moveTo>
                    <a:pt x="0" y="0"/>
                  </a:moveTo>
                  <a:lnTo>
                    <a:pt x="2201081" y="0"/>
                  </a:lnTo>
                  <a:lnTo>
                    <a:pt x="2201081" y="1676141"/>
                  </a:lnTo>
                  <a:lnTo>
                    <a:pt x="0" y="1676141"/>
                  </a:lnTo>
                  <a:close/>
                </a:path>
              </a:pathLst>
            </a:custGeom>
            <a:grpFill/>
          </p:spPr>
        </p:sp>
      </p:grpSp>
      <p:sp>
        <p:nvSpPr>
          <p:cNvPr id="11" name="TextBox 11"/>
          <p:cNvSpPr txBox="1"/>
          <p:nvPr/>
        </p:nvSpPr>
        <p:spPr>
          <a:xfrm>
            <a:off x="1028776" y="2440926"/>
            <a:ext cx="699173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Android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76" y="1919519"/>
            <a:ext cx="538586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24" dirty="0">
                <a:solidFill>
                  <a:srgbClr val="8C52FF"/>
                </a:solidFill>
                <a:latin typeface="Rubik"/>
              </a:rPr>
              <a:t>WORK FLOW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E62375-C715-C88F-14E5-A5C4A7FC1B99}"/>
              </a:ext>
            </a:extLst>
          </p:cNvPr>
          <p:cNvGrpSpPr/>
          <p:nvPr/>
        </p:nvGrpSpPr>
        <p:grpSpPr>
          <a:xfrm>
            <a:off x="5741460" y="5143500"/>
            <a:ext cx="1752600" cy="2308821"/>
            <a:chOff x="7737898" y="6072087"/>
            <a:chExt cx="1752600" cy="23088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6A3C6A3-F2B8-A218-BA1B-CA53FF39B686}"/>
                </a:ext>
              </a:extLst>
            </p:cNvPr>
            <p:cNvSpPr/>
            <p:nvPr/>
          </p:nvSpPr>
          <p:spPr>
            <a:xfrm>
              <a:off x="7737898" y="6072087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C4A79-535C-AC60-7219-9432A16D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417" y="6690716"/>
              <a:ext cx="1071563" cy="107156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97B42F-42BC-7BDD-367A-189A420E753E}"/>
              </a:ext>
            </a:extLst>
          </p:cNvPr>
          <p:cNvGrpSpPr/>
          <p:nvPr/>
        </p:nvGrpSpPr>
        <p:grpSpPr>
          <a:xfrm>
            <a:off x="1555224" y="5143500"/>
            <a:ext cx="1752600" cy="2308821"/>
            <a:chOff x="1555224" y="5143500"/>
            <a:chExt cx="1752600" cy="23088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13C95D-504A-14EE-D7D4-7490ED7E134E}"/>
                </a:ext>
              </a:extLst>
            </p:cNvPr>
            <p:cNvSpPr/>
            <p:nvPr/>
          </p:nvSpPr>
          <p:spPr>
            <a:xfrm>
              <a:off x="1555224" y="5143500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C02F83-9EF8-73F2-2FE6-1ED76223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600" y="5762986"/>
              <a:ext cx="1069848" cy="106984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0B3E8-D3BD-7F58-0634-36BCF5949B00}"/>
              </a:ext>
            </a:extLst>
          </p:cNvPr>
          <p:cNvGrpSpPr/>
          <p:nvPr/>
        </p:nvGrpSpPr>
        <p:grpSpPr>
          <a:xfrm>
            <a:off x="3648342" y="4198461"/>
            <a:ext cx="1752600" cy="2308821"/>
            <a:chOff x="3648342" y="4198461"/>
            <a:chExt cx="1752600" cy="230882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6518992-B25F-6C3F-E5CE-FA34DB06B493}"/>
                </a:ext>
              </a:extLst>
            </p:cNvPr>
            <p:cNvSpPr/>
            <p:nvPr/>
          </p:nvSpPr>
          <p:spPr>
            <a:xfrm>
              <a:off x="3648342" y="4198461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31DAB4-374C-95EE-719E-387E9DA6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410" y="4817947"/>
              <a:ext cx="1426464" cy="1069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2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01068"/>
            <a:ext cx="18288000" cy="3585932"/>
            <a:chOff x="0" y="0"/>
            <a:chExt cx="6671512" cy="1308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1308158"/>
            </a:xfrm>
            <a:custGeom>
              <a:avLst/>
              <a:gdLst/>
              <a:ahLst/>
              <a:cxnLst/>
              <a:rect l="l" t="t" r="r" b="b"/>
              <a:pathLst>
                <a:path w="6671512" h="1308158">
                  <a:moveTo>
                    <a:pt x="0" y="0"/>
                  </a:moveTo>
                  <a:lnTo>
                    <a:pt x="6671512" y="0"/>
                  </a:lnTo>
                  <a:lnTo>
                    <a:pt x="6671512" y="1308158"/>
                  </a:lnTo>
                  <a:lnTo>
                    <a:pt x="0" y="1308158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028368" y="1028700"/>
            <a:ext cx="8259632" cy="6289776"/>
            <a:chOff x="0" y="0"/>
            <a:chExt cx="2201081" cy="167614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201081" cy="1676141"/>
            </a:xfrm>
            <a:custGeom>
              <a:avLst/>
              <a:gdLst/>
              <a:ahLst/>
              <a:cxnLst/>
              <a:rect l="l" t="t" r="r" b="b"/>
              <a:pathLst>
                <a:path w="2201081" h="1676141">
                  <a:moveTo>
                    <a:pt x="0" y="0"/>
                  </a:moveTo>
                  <a:lnTo>
                    <a:pt x="2201081" y="0"/>
                  </a:lnTo>
                  <a:lnTo>
                    <a:pt x="2201081" y="1676141"/>
                  </a:lnTo>
                  <a:lnTo>
                    <a:pt x="0" y="1676141"/>
                  </a:lnTo>
                  <a:close/>
                </a:path>
              </a:pathLst>
            </a:custGeom>
            <a:grpFill/>
          </p:spPr>
        </p:sp>
      </p:grpSp>
      <p:sp>
        <p:nvSpPr>
          <p:cNvPr id="11" name="TextBox 11"/>
          <p:cNvSpPr txBox="1"/>
          <p:nvPr/>
        </p:nvSpPr>
        <p:spPr>
          <a:xfrm>
            <a:off x="1028776" y="2440926"/>
            <a:ext cx="6991733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Rubik Semi-Bold"/>
              </a:rPr>
              <a:t>IOS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76" y="1919519"/>
            <a:ext cx="538586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624" dirty="0">
                <a:solidFill>
                  <a:srgbClr val="8C52FF"/>
                </a:solidFill>
                <a:latin typeface="Rubik"/>
              </a:rPr>
              <a:t>WORK FLOW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E62375-C715-C88F-14E5-A5C4A7FC1B99}"/>
              </a:ext>
            </a:extLst>
          </p:cNvPr>
          <p:cNvGrpSpPr/>
          <p:nvPr/>
        </p:nvGrpSpPr>
        <p:grpSpPr>
          <a:xfrm>
            <a:off x="5741460" y="5143500"/>
            <a:ext cx="1752600" cy="2308821"/>
            <a:chOff x="7737898" y="6072087"/>
            <a:chExt cx="1752600" cy="23088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6A3C6A3-F2B8-A218-BA1B-CA53FF39B686}"/>
                </a:ext>
              </a:extLst>
            </p:cNvPr>
            <p:cNvSpPr/>
            <p:nvPr/>
          </p:nvSpPr>
          <p:spPr>
            <a:xfrm>
              <a:off x="7737898" y="6072087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C4A79-535C-AC60-7219-9432A16D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417" y="6690716"/>
              <a:ext cx="1071563" cy="1071563"/>
            </a:xfrm>
            <a:prstGeom prst="rect">
              <a:avLst/>
            </a:prstGeom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13C95D-504A-14EE-D7D4-7490ED7E134E}"/>
              </a:ext>
            </a:extLst>
          </p:cNvPr>
          <p:cNvSpPr/>
          <p:nvPr/>
        </p:nvSpPr>
        <p:spPr>
          <a:xfrm>
            <a:off x="1555224" y="5143500"/>
            <a:ext cx="1752600" cy="2308821"/>
          </a:xfrm>
          <a:prstGeom prst="round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Rubik Semi-Bold" panose="020B0604020202020204" charset="-79"/>
              <a:cs typeface="Rubik Semi-Bold" panose="020B0604020202020204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0B3E8-D3BD-7F58-0634-36BCF5949B00}"/>
              </a:ext>
            </a:extLst>
          </p:cNvPr>
          <p:cNvGrpSpPr/>
          <p:nvPr/>
        </p:nvGrpSpPr>
        <p:grpSpPr>
          <a:xfrm>
            <a:off x="1718292" y="4198461"/>
            <a:ext cx="3682650" cy="2633516"/>
            <a:chOff x="1718292" y="4198461"/>
            <a:chExt cx="3682650" cy="263351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6518992-B25F-6C3F-E5CE-FA34DB06B493}"/>
                </a:ext>
              </a:extLst>
            </p:cNvPr>
            <p:cNvSpPr/>
            <p:nvPr/>
          </p:nvSpPr>
          <p:spPr>
            <a:xfrm>
              <a:off x="3648342" y="4198461"/>
              <a:ext cx="1752600" cy="2308821"/>
            </a:xfrm>
            <a:prstGeom prst="roundRect">
              <a:avLst/>
            </a:prstGeom>
            <a:gradFill flip="none" rotWithShape="1">
              <a:gsLst>
                <a:gs pos="0">
                  <a:srgbClr val="8C52FF">
                    <a:tint val="66000"/>
                    <a:satMod val="160000"/>
                  </a:srgbClr>
                </a:gs>
                <a:gs pos="50000">
                  <a:srgbClr val="8C52FF">
                    <a:tint val="44500"/>
                    <a:satMod val="160000"/>
                  </a:srgbClr>
                </a:gs>
                <a:gs pos="100000">
                  <a:srgbClr val="8C52FF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Rubik Semi-Bold" panose="020B0604020202020204" charset="-79"/>
                <a:cs typeface="Rubik Semi-Bold" panose="020B0604020202020204" charset="-79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31DAB4-374C-95EE-719E-387E9DA6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92" y="5762129"/>
              <a:ext cx="1426464" cy="10698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7AA261-056B-6D8F-CB87-978287ADAC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35" y="4809932"/>
            <a:ext cx="2039213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02346AE3-48E5-B229-DBE2-9FA28621F3CD}"/>
              </a:ext>
            </a:extLst>
          </p:cNvPr>
          <p:cNvSpPr txBox="1"/>
          <p:nvPr/>
        </p:nvSpPr>
        <p:spPr>
          <a:xfrm>
            <a:off x="6324600" y="-114300"/>
            <a:ext cx="5638800" cy="98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64"/>
              </a:lnSpc>
            </a:pPr>
            <a:r>
              <a:rPr lang="en-US" sz="5903" dirty="0">
                <a:latin typeface="Rubik Semi-Bold"/>
              </a:rPr>
              <a:t>Initial Features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BC3311-6FBF-C9AF-A5EF-E54EF9974D6B}"/>
              </a:ext>
            </a:extLst>
          </p:cNvPr>
          <p:cNvCxnSpPr>
            <a:cxnSpLocks/>
          </p:cNvCxnSpPr>
          <p:nvPr/>
        </p:nvCxnSpPr>
        <p:spPr>
          <a:xfrm>
            <a:off x="6172200" y="875651"/>
            <a:ext cx="6019800" cy="0"/>
          </a:xfrm>
          <a:prstGeom prst="line">
            <a:avLst/>
          </a:prstGeom>
          <a:ln w="76200">
            <a:solidFill>
              <a:srgbClr val="8C52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BA0202C-63D8-E789-535F-34B0E26DA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7" y="1240099"/>
            <a:ext cx="15617185" cy="90469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198</Words>
  <Application>Microsoft Office PowerPoint</Application>
  <PresentationFormat>Custom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Rubik Semi-Bold</vt:lpstr>
      <vt:lpstr>Arial</vt:lpstr>
      <vt:lpstr>Calibri</vt:lpstr>
      <vt:lpstr>Rubik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IT Solutions Services Pricing Plan Presentation Template</dc:title>
  <dc:creator>Hamim</dc:creator>
  <cp:lastModifiedBy>md. abdul hamim leon</cp:lastModifiedBy>
  <cp:revision>5</cp:revision>
  <dcterms:created xsi:type="dcterms:W3CDTF">2006-08-16T00:00:00Z</dcterms:created>
  <dcterms:modified xsi:type="dcterms:W3CDTF">2024-05-20T10:31:08Z</dcterms:modified>
  <dc:identifier>DAGFBatEWV0</dc:identifier>
</cp:coreProperties>
</file>